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0" r:id="rId31"/>
    <p:sldId id="288" r:id="rId32"/>
    <p:sldId id="289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Výměník na ul. Puchýřova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77539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Bednaříkova 1a) za OD Albert ve křoví u zdi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1233492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Parkoviště před OD Albert Bednaříkova 1a) odstavené vozidlo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0441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Parkoviště před OD Albert Bednaříkova 1a) odstavené vozidlo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5912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Parkoviště před OD Albert Bednaříkova 1a) odstavené vozidlo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29369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Parkoviště před OD Albert Bednaříkova 1a) odstavené vozidlo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9791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Parkoviště před OD Albert Bednaříkova 1a) odstavené vozidlo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327888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Odpad u odbočky k lomu na ul. Jedovnická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973610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Odpad u odbočky k lomu na ul. Jedovnická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07755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Odpad u odbočky k lomu na ul. Jedovnická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7599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Odpad ve křoví u tramvajové trati v blízkosti budovy Jírova 14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41088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Výměník ul. Puchýřova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10529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Odpad ve křoví u tramvajové trati v blízkosti budovy Jírova 14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24941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Odpad </a:t>
            </a:r>
            <a:r>
              <a:rPr lang="cs-CZ" dirty="0" smtClean="0"/>
              <a:t>ul. Holzova pod zastávkou Malečkova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796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Odpad ul. Holzova pod zastávkou Malečkova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6509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Odpad ul. Holzova pod zastávkou Malečkova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6183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Pneumatiky ve křoví ul. Holzova směr ul. Malečkova naproti odpadu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10741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Nález berlí ve křoví před OD Albert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5690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Nález berlí ve křoví před OD Albert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19830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Nález berlí ve křoví před OD Albert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27171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Údolí pod ul. Michalova – poškozená igelitová plocha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5074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Údolí pod ul. Michalova – poškozená igelitová plocha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5591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Travnatá plocha u výměníku ul. Puchýřova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16891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Údolí pod ul. Michalova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967539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Údolí pod ul. </a:t>
            </a:r>
            <a:r>
              <a:rPr lang="cs-CZ" dirty="0" smtClean="0"/>
              <a:t>Ševelova </a:t>
            </a:r>
            <a:r>
              <a:rPr lang="cs-CZ" dirty="0"/>
              <a:t>– </a:t>
            </a:r>
            <a:r>
              <a:rPr lang="cs-CZ" dirty="0" smtClean="0"/>
              <a:t>nalezený </a:t>
            </a:r>
            <a:r>
              <a:rPr lang="cs-CZ" dirty="0" err="1" smtClean="0"/>
              <a:t>stepper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23530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Údolí pod ul. Ševelova – nalezený </a:t>
            </a:r>
            <a:r>
              <a:rPr lang="cs-CZ"/>
              <a:t>stepper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40881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Výměník ul. Puchýřova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73183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Bednaříkova 1a) za OD Albert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76127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Bednaříkova 1a) za OD Albert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327162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Bednaříkova 1a) za OD Albert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598965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Bednaříkova 1a) za OD </a:t>
            </a:r>
            <a:r>
              <a:rPr lang="pl-PL" dirty="0" smtClean="0"/>
              <a:t>Albert ve křoví u zdi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08707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Bednaříkova 1a) za OD Albert ve křoví u zdi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3182683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255</Words>
  <Application>Microsoft Office PowerPoint</Application>
  <PresentationFormat>Předvádění na obrazovce (4:3)</PresentationFormat>
  <Paragraphs>32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Motiv sady Office</vt:lpstr>
      <vt:lpstr>Výměník na ul. Puchýřova</vt:lpstr>
      <vt:lpstr>Výměník ul. Puchýřova</vt:lpstr>
      <vt:lpstr>Travnatá plocha u výměníku ul. Puchýřova</vt:lpstr>
      <vt:lpstr>Výměník ul. Puchýřova </vt:lpstr>
      <vt:lpstr>Bednaříkova 1a) za OD Albert</vt:lpstr>
      <vt:lpstr>Bednaříkova 1a) za OD Albert</vt:lpstr>
      <vt:lpstr>Bednaříkova 1a) za OD Albert</vt:lpstr>
      <vt:lpstr>Bednaříkova 1a) za OD Albert ve křoví u zdi </vt:lpstr>
      <vt:lpstr>Bednaříkova 1a) za OD Albert ve křoví u zdi </vt:lpstr>
      <vt:lpstr>Bednaříkova 1a) za OD Albert ve křoví u zdi </vt:lpstr>
      <vt:lpstr>Parkoviště před OD Albert Bednaříkova 1a) odstavené vozidlo</vt:lpstr>
      <vt:lpstr>Parkoviště před OD Albert Bednaříkova 1a) odstavené vozidlo</vt:lpstr>
      <vt:lpstr>Parkoviště před OD Albert Bednaříkova 1a) odstavené vozidlo</vt:lpstr>
      <vt:lpstr>Parkoviště před OD Albert Bednaříkova 1a) odstavené vozidlo</vt:lpstr>
      <vt:lpstr>Parkoviště před OD Albert Bednaříkova 1a) odstavené vozidlo</vt:lpstr>
      <vt:lpstr>Odpad u odbočky k lomu na ul. Jedovnická </vt:lpstr>
      <vt:lpstr>Odpad u odbočky k lomu na ul. Jedovnická </vt:lpstr>
      <vt:lpstr>Odpad u odbočky k lomu na ul. Jedovnická </vt:lpstr>
      <vt:lpstr>Odpad ve křoví u tramvajové trati v blízkosti budovy Jírova 14</vt:lpstr>
      <vt:lpstr>Odpad ve křoví u tramvajové trati v blízkosti budovy Jírova 14</vt:lpstr>
      <vt:lpstr>Odpad ul. Holzova pod zastávkou Malečkova</vt:lpstr>
      <vt:lpstr>Odpad ul. Holzova pod zastávkou Malečkova</vt:lpstr>
      <vt:lpstr>Odpad ul. Holzova pod zastávkou Malečkova</vt:lpstr>
      <vt:lpstr>Pneumatiky ve křoví ul. Holzova směr ul. Malečkova naproti odpadu</vt:lpstr>
      <vt:lpstr>Nález berlí ve křoví před OD Albert</vt:lpstr>
      <vt:lpstr>Nález berlí ve křoví před OD Albert</vt:lpstr>
      <vt:lpstr>Nález berlí ve křoví před OD Albert</vt:lpstr>
      <vt:lpstr>Údolí pod ul. Michalova – poškozená igelitová plocha </vt:lpstr>
      <vt:lpstr>Údolí pod ul. Michalova – poškozená igelitová plocha </vt:lpstr>
      <vt:lpstr>Údolí pod ul. Michalova</vt:lpstr>
      <vt:lpstr>Údolí pod ul. Ševelova – nalezený stepper</vt:lpstr>
      <vt:lpstr>Údolí pod ul. Ševelova – nalezený stepper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Výměník na ul. Puchýřova</dc:title>
  <dc:creator>KOLLÁRIKOVÁ Janette</dc:creator>
  <cp:lastModifiedBy>Policie</cp:lastModifiedBy>
  <cp:revision>5</cp:revision>
  <dcterms:created xsi:type="dcterms:W3CDTF">2017-09-04T17:49:28Z</dcterms:created>
  <dcterms:modified xsi:type="dcterms:W3CDTF">2017-09-04T19:30:11Z</dcterms:modified>
</cp:coreProperties>
</file>